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96" autoAdjust="0"/>
  </p:normalViewPr>
  <p:slideViewPr>
    <p:cSldViewPr snapToGrid="0">
      <p:cViewPr varScale="1">
        <p:scale>
          <a:sx n="136" d="100"/>
          <a:sy n="136" d="100"/>
        </p:scale>
        <p:origin x="12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23.06.2024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a:p>
            <a:endParaRPr lang="de-DE" dirty="0"/>
          </a:p>
          <a:p>
            <a:r>
              <a:rPr lang="de-DE" dirty="0"/>
              <a:t>Mit </a:t>
            </a:r>
            <a:r>
              <a:rPr lang="de-DE" dirty="0" err="1"/>
              <a:t>lesson</a:t>
            </a:r>
            <a:r>
              <a:rPr lang="de-DE" dirty="0"/>
              <a:t> </a:t>
            </a:r>
            <a:r>
              <a:rPr lang="de-DE" dirty="0" err="1"/>
              <a:t>learned</a:t>
            </a:r>
            <a:r>
              <a:rPr lang="de-DE" dirty="0"/>
              <a:t> verbunden….?</a:t>
            </a:r>
          </a:p>
          <a:p>
            <a:endParaRPr lang="de-DE" dirty="0"/>
          </a:p>
          <a:p>
            <a:r>
              <a:rPr lang="de-DE" dirty="0"/>
              <a:t>Der Zeitaufwand für den Umbau alter Logik durch neue Funktionalität wurde unterschätzt.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23.06.2024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23.06.2024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23.06.2024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23.06.2024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23.06.2024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23.06.2024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23.06.2024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23.06.2024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23.06.2024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23.06.2024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23.06.2024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23.06.2024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normAutofit/>
          </a:bodyPr>
          <a:lstStyle/>
          <a:p>
            <a:pPr marL="0" indent="0">
              <a:buNone/>
            </a:pPr>
            <a:endParaRPr lang="de-DE" sz="6600" dirty="0"/>
          </a:p>
          <a:p>
            <a:pPr marL="0" indent="0">
              <a:buNone/>
            </a:pPr>
            <a:endParaRPr lang="de-DE" sz="6600" dirty="0"/>
          </a:p>
          <a:p>
            <a:pPr marL="0" indent="0">
              <a:buNone/>
            </a:pPr>
            <a:r>
              <a:rPr lang="de-DE" sz="6600" dirty="0"/>
              <a:t>   </a:t>
            </a:r>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pic>
        <p:nvPicPr>
          <p:cNvPr id="11" name="Grafik 10">
            <a:extLst>
              <a:ext uri="{FF2B5EF4-FFF2-40B4-BE49-F238E27FC236}">
                <a16:creationId xmlns:a16="http://schemas.microsoft.com/office/drawing/2014/main" id="{3A590193-282C-F83C-665F-45A8F89D6ED7}"/>
              </a:ext>
            </a:extLst>
          </p:cNvPr>
          <p:cNvPicPr>
            <a:picLocks noChangeAspect="1"/>
          </p:cNvPicPr>
          <p:nvPr/>
        </p:nvPicPr>
        <p:blipFill>
          <a:blip r:embed="rId8"/>
          <a:stretch>
            <a:fillRect/>
          </a:stretch>
        </p:blipFill>
        <p:spPr>
          <a:xfrm>
            <a:off x="6172200" y="1863915"/>
            <a:ext cx="4610743" cy="1524213"/>
          </a:xfrm>
          <a:prstGeom prst="rect">
            <a:avLst/>
          </a:prstGeom>
        </p:spPr>
      </p:pic>
      <p:pic>
        <p:nvPicPr>
          <p:cNvPr id="13" name="Grafik 12">
            <a:extLst>
              <a:ext uri="{FF2B5EF4-FFF2-40B4-BE49-F238E27FC236}">
                <a16:creationId xmlns:a16="http://schemas.microsoft.com/office/drawing/2014/main" id="{A68F27D6-F06F-C8E7-3D22-026B82051D38}"/>
              </a:ext>
            </a:extLst>
          </p:cNvPr>
          <p:cNvPicPr>
            <a:picLocks noChangeAspect="1"/>
          </p:cNvPicPr>
          <p:nvPr/>
        </p:nvPicPr>
        <p:blipFill>
          <a:blip r:embed="rId9"/>
          <a:stretch>
            <a:fillRect/>
          </a:stretch>
        </p:blipFill>
        <p:spPr>
          <a:xfrm>
            <a:off x="6445251" y="3580706"/>
            <a:ext cx="4439270" cy="1371791"/>
          </a:xfrm>
          <a:prstGeom prst="rect">
            <a:avLst/>
          </a:prstGeom>
        </p:spPr>
      </p:pic>
    </p:spTree>
    <p:extLst>
      <p:ext uri="{BB962C8B-B14F-4D97-AF65-F5344CB8AC3E}">
        <p14:creationId xmlns:p14="http://schemas.microsoft.com/office/powerpoint/2010/main" val="276689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9118518" y="595206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a:t>Lesson </a:t>
            </a:r>
            <a:r>
              <a:rPr lang="it-IT" dirty="0" err="1"/>
              <a:t>learned</a:t>
            </a:r>
            <a:endParaRPr lang="it-IT" dirty="0"/>
          </a:p>
          <a:p>
            <a:r>
              <a:rPr lang="it-IT" dirty="0" err="1"/>
              <a:t>Ausblick</a:t>
            </a:r>
            <a:endParaRPr lang="de-DE" dirty="0"/>
          </a:p>
        </p:txBody>
      </p:sp>
    </p:spTree>
    <p:extLst>
      <p:ext uri="{BB962C8B-B14F-4D97-AF65-F5344CB8AC3E}">
        <p14:creationId xmlns:p14="http://schemas.microsoft.com/office/powerpoint/2010/main" val="2776810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843</Words>
  <Application>Microsoft Office PowerPoint</Application>
  <PresentationFormat>Breitbild</PresentationFormat>
  <Paragraphs>121</Paragraphs>
  <Slides>23</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94</cp:revision>
  <dcterms:created xsi:type="dcterms:W3CDTF">2024-05-22T09:27:39Z</dcterms:created>
  <dcterms:modified xsi:type="dcterms:W3CDTF">2024-06-23T07:31:01Z</dcterms:modified>
</cp:coreProperties>
</file>